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71" r:id="rId9"/>
    <p:sldId id="262" r:id="rId10"/>
    <p:sldId id="272" r:id="rId11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7"/>
    <p:restoredTop sz="94646"/>
  </p:normalViewPr>
  <p:slideViewPr>
    <p:cSldViewPr snapToGrid="0" snapToObjects="1">
      <p:cViewPr varScale="1">
        <p:scale>
          <a:sx n="104" d="100"/>
          <a:sy n="104" d="100"/>
        </p:scale>
        <p:origin x="4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EF4F90-852A-C64C-9AEF-9BA17A245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A5789E-4F08-DA41-94B7-D823154FA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24330C-3BF3-EE47-BEFB-423DF99B5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0E646C-1057-3141-8716-5D00CBC54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068737-C388-7C4C-99F5-88C4DDECB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34857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5F2F2-4E4D-D948-855B-4CE532D2D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EDDC25C-4AA4-324C-9ED5-37B3D1F42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CE86AD-0DE6-9E4F-92CD-4D6A956EA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4CD131C-36A9-D349-944F-D891B0A2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DA5169-104C-D44E-8668-97F4E4A88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34733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A68D117-45D8-E443-86D0-0715170D78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C1E4374-B703-EE49-88DA-7409BC2B5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8C3265-E3AB-0E4E-B0EB-D0FCC0047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774BBD-6502-F242-B871-80CC6E468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655F72-18B1-F242-8488-6D9178701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08945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02381-5AA7-C441-AD35-B4E414D79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298F03-6D6D-7F49-A228-AE3B8F6D6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2136D8-E0E5-4245-B8A1-01BE4DC43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AC15DFC-D174-C849-83B0-74EDE45C3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F8884C-4B0C-0E49-923B-DA1F33A41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99929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CC4208-EE88-5F47-A129-61B070F1B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EAE99ED-CA3A-584B-898F-419FC207D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9EB36C-412E-4642-B6DE-6B98E3468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3EB599-E1D6-C04D-B8D5-DB8B6F837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3DCFF0-C4F4-D946-86CA-54FC97ED9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40357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6FDDE7-8DC0-AD4C-BE9B-1B1F4C062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70CAB34-B42B-F349-81C8-C641AB7E4A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A85ADD0-E2DB-8C4A-BE3F-229E8EE1FC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F8D770C-32EB-3744-9312-E78EB2429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0A5357-12D7-6B4F-AB6E-950E6A6B1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6DBC1CE-FE20-9448-9C3A-D2F67750D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14309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934F2C-5F7C-374B-9812-07E011003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05DB74-FD30-8F42-A0D4-DF216C10E9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D9E7596-B5A6-4140-AC32-D3BFD4F897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FE44102-C172-004A-8D93-6542005B01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1EB6F27-CB6B-8642-AB02-913EFAD1E7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40E9C68-1B9E-3247-B805-5C12890A2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6B986FA-04C0-2146-95DA-60C4A5E5E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924D098-FEDD-7E42-9CB2-876B05E95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08729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97FB0B-35A8-0345-9AE6-10C0C3B2E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B0F3CA1-D161-B84C-9ACD-EB9CC7DB8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F3ED250-AF66-8447-ABAB-A60A27B80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E9C41B3-5309-BC4E-A58A-073188891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40317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B67E0CB-9612-0049-9453-03997E021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8209F8B-76A9-E043-9AFB-F8D23F40D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C5179F4-D5A6-9441-B9BD-10CF6D87C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98317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315BD8-351F-7A47-B5D4-786284533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50316C1-635D-DE45-9BCE-AE2DFC63C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DCA5A8-80C1-A644-A49F-30BF21032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1012917-6152-3241-A9CC-D91063641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18633D-F247-B94D-ACA2-B1867A7A1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17CDE38-354E-8B48-BF58-1AE510340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8471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B8D355-BA39-B34C-8A27-0FD5E431D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2E87210-BBB9-734B-ADAC-AEAF3BDF50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1DC01D-1119-EE4A-B821-72288AD8C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5A1F3CA-8FB2-8C44-8C32-213C391E7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16DBDF4-B0D9-E54A-884B-8A5094985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3F6795B-EB9C-6E42-823A-F94E98B5E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510398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52ECA23-9E14-1C40-A80E-A504A19A8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43BD87B-9BD0-0F45-BDDA-57F527313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70E24A-BC60-5E49-ADC7-5C5B0CE9BB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E558E-1E04-3D40-9D2E-66EFADF8DC95}" type="datetimeFigureOut">
              <a:rPr lang="es-CL" smtClean="0"/>
              <a:t>24-04-20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2832335-FED5-E84D-9D2C-F00AC98833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2F9DB6-F888-AE46-800D-138EF07CD0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4CBB48-8FAF-E94F-ADE7-E2AC2AD05EED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43731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157EC7-0E74-384C-8132-D92C8F2248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dirty="0"/>
              <a:t>Kinematical model for arc-tomography of the cgm</a:t>
            </a:r>
          </a:p>
        </p:txBody>
      </p:sp>
    </p:spTree>
    <p:extLst>
      <p:ext uri="{BB962C8B-B14F-4D97-AF65-F5344CB8AC3E}">
        <p14:creationId xmlns:p14="http://schemas.microsoft.com/office/powerpoint/2010/main" val="3606616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5A608A-6800-CE42-9831-323092040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For my ESO stay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40EE7D-56DE-AA44-BE27-A3A6A4837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Create a synthetic cube</a:t>
            </a:r>
          </a:p>
          <a:p>
            <a:r>
              <a:rPr lang="es-CL" dirty="0"/>
              <a:t>Compare this cube with the data</a:t>
            </a:r>
          </a:p>
          <a:p>
            <a:r>
              <a:rPr lang="es-CL" dirty="0"/>
              <a:t>chi2  or MCMC</a:t>
            </a:r>
          </a:p>
        </p:txBody>
      </p:sp>
    </p:spTree>
    <p:extLst>
      <p:ext uri="{BB962C8B-B14F-4D97-AF65-F5344CB8AC3E}">
        <p14:creationId xmlns:p14="http://schemas.microsoft.com/office/powerpoint/2010/main" val="1867536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F204F7-37A9-A247-AC27-82B553104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Circumgalactic medium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67D179-045A-F640-9038-F3D883B3F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76938" cy="4351338"/>
          </a:xfrm>
        </p:spPr>
        <p:txBody>
          <a:bodyPr/>
          <a:lstStyle/>
          <a:p>
            <a:r>
              <a:rPr lang="es-CL" dirty="0"/>
              <a:t>CGM: gas surrounding galaxies outside their disks and inside their virial radii </a:t>
            </a:r>
          </a:p>
          <a:p>
            <a:r>
              <a:rPr lang="es-CL" dirty="0"/>
              <a:t>Important role in our understanding of galaxy evolution: Fuel for star formation </a:t>
            </a:r>
          </a:p>
          <a:p>
            <a:endParaRPr lang="es-CL" dirty="0"/>
          </a:p>
        </p:txBody>
      </p:sp>
      <p:pic>
        <p:nvPicPr>
          <p:cNvPr id="4" name="Marcador de contenido 4" descr="Imagen que contiene cd&#10;&#10;Descripción generada automáticamente">
            <a:extLst>
              <a:ext uri="{FF2B5EF4-FFF2-40B4-BE49-F238E27FC236}">
                <a16:creationId xmlns:a16="http://schemas.microsoft.com/office/drawing/2014/main" id="{7ADB2187-A2EF-2647-A890-D82C404FF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5137" y="1400175"/>
            <a:ext cx="5184741" cy="412558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9F19941B-A49B-DC49-9C1D-25ADE0FE76EA}"/>
              </a:ext>
            </a:extLst>
          </p:cNvPr>
          <p:cNvSpPr txBox="1"/>
          <p:nvPr/>
        </p:nvSpPr>
        <p:spPr>
          <a:xfrm>
            <a:off x="6815137" y="5660697"/>
            <a:ext cx="4799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Tumlinson et. al (2017)</a:t>
            </a:r>
          </a:p>
        </p:txBody>
      </p:sp>
    </p:spTree>
    <p:extLst>
      <p:ext uri="{BB962C8B-B14F-4D97-AF65-F5344CB8AC3E}">
        <p14:creationId xmlns:p14="http://schemas.microsoft.com/office/powerpoint/2010/main" val="3599199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FCAA67-3F46-DD4A-8046-D1071E352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Arc-tomography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7081EB3-1A6D-6A4A-B2AF-567A94446B2C}"/>
              </a:ext>
            </a:extLst>
          </p:cNvPr>
          <p:cNvSpPr txBox="1"/>
          <p:nvPr/>
        </p:nvSpPr>
        <p:spPr>
          <a:xfrm>
            <a:off x="784446" y="2128838"/>
            <a:ext cx="40304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2000" dirty="0"/>
              <a:t>Use gravitational arcs as extended background sources</a:t>
            </a:r>
          </a:p>
          <a:p>
            <a:endParaRPr lang="es-CL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L" sz="2000" dirty="0"/>
              <a:t>Get information about many different positions, unlike with QSOs 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5D12E0E-1793-B84F-8262-F99EBE607A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14887" y="1619251"/>
            <a:ext cx="7053452" cy="4149090"/>
          </a:xfrm>
        </p:spPr>
      </p:pic>
    </p:spTree>
    <p:extLst>
      <p:ext uri="{BB962C8B-B14F-4D97-AF65-F5344CB8AC3E}">
        <p14:creationId xmlns:p14="http://schemas.microsoft.com/office/powerpoint/2010/main" val="2592208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2130BC1-BB2C-EC4C-9955-35CA438EE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The model</a:t>
            </a:r>
          </a:p>
        </p:txBody>
      </p:sp>
      <p:pic>
        <p:nvPicPr>
          <p:cNvPr id="4" name="Imagen 3" descr="Imagen que contiene jaula, escurridor de platos&#10;&#10;Descripción generada automáticamente">
            <a:extLst>
              <a:ext uri="{FF2B5EF4-FFF2-40B4-BE49-F238E27FC236}">
                <a16:creationId xmlns:a16="http://schemas.microsoft.com/office/drawing/2014/main" id="{81E140CA-F194-CA45-B7D2-92AE83953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23" y="2603500"/>
            <a:ext cx="5365180" cy="3102315"/>
          </a:xfrm>
          <a:prstGeom prst="rect">
            <a:avLst/>
          </a:prstGeom>
        </p:spPr>
      </p:pic>
      <p:pic>
        <p:nvPicPr>
          <p:cNvPr id="5" name="Imagen 4" descr="Imagen que contiene jaula&#10;&#10;Descripción generada automáticamente">
            <a:extLst>
              <a:ext uri="{FF2B5EF4-FFF2-40B4-BE49-F238E27FC236}">
                <a16:creationId xmlns:a16="http://schemas.microsoft.com/office/drawing/2014/main" id="{ADE879F4-8F96-7741-99A1-229E796AF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787" y="2043113"/>
            <a:ext cx="4419077" cy="3844846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811BC7F-7407-AC4A-96F0-1F5C8DE30DFA}"/>
              </a:ext>
            </a:extLst>
          </p:cNvPr>
          <p:cNvSpPr txBox="1"/>
          <p:nvPr/>
        </p:nvSpPr>
        <p:spPr>
          <a:xfrm>
            <a:off x="1141991" y="5887959"/>
            <a:ext cx="4018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Edge on view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EEA794F-09AC-1946-9D8A-217287940CB0}"/>
              </a:ext>
            </a:extLst>
          </p:cNvPr>
          <p:cNvSpPr txBox="1"/>
          <p:nvPr/>
        </p:nvSpPr>
        <p:spPr>
          <a:xfrm>
            <a:off x="7900597" y="6040329"/>
            <a:ext cx="25691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Face on view</a:t>
            </a:r>
          </a:p>
        </p:txBody>
      </p:sp>
    </p:spTree>
    <p:extLst>
      <p:ext uri="{BB962C8B-B14F-4D97-AF65-F5344CB8AC3E}">
        <p14:creationId xmlns:p14="http://schemas.microsoft.com/office/powerpoint/2010/main" val="1972382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8638BE-5594-6449-B39B-440D9F015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Model parameters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18180F2C-A8AB-0644-9144-B3E9DAE61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6991"/>
            <a:ext cx="10515600" cy="5270119"/>
          </a:xfrm>
        </p:spPr>
        <p:txBody>
          <a:bodyPr>
            <a:normAutofit lnSpcReduction="10000"/>
          </a:bodyPr>
          <a:lstStyle/>
          <a:p>
            <a:r>
              <a:rPr lang="es-CL" dirty="0"/>
              <a:t>Geometrical: </a:t>
            </a:r>
          </a:p>
          <a:p>
            <a:pPr lvl="1"/>
            <a:r>
              <a:rPr lang="es-CL" dirty="0"/>
              <a:t>Radius, R</a:t>
            </a:r>
          </a:p>
          <a:p>
            <a:pPr lvl="1"/>
            <a:r>
              <a:rPr lang="es-CL" dirty="0"/>
              <a:t>Height, h</a:t>
            </a:r>
          </a:p>
          <a:p>
            <a:pPr lvl="1"/>
            <a:r>
              <a:rPr lang="es-CL" dirty="0"/>
              <a:t>Inclination, i</a:t>
            </a:r>
          </a:p>
          <a:p>
            <a:r>
              <a:rPr lang="es-CL" dirty="0"/>
              <a:t>Physical: </a:t>
            </a:r>
          </a:p>
          <a:p>
            <a:pPr lvl="1"/>
            <a:r>
              <a:rPr lang="es-CL" dirty="0"/>
              <a:t>V_max</a:t>
            </a:r>
          </a:p>
          <a:p>
            <a:pPr lvl="1"/>
            <a:r>
              <a:rPr lang="es-CL" dirty="0"/>
              <a:t>Scale height()</a:t>
            </a:r>
          </a:p>
          <a:p>
            <a:pPr lvl="1"/>
            <a:r>
              <a:rPr lang="es-CL" dirty="0"/>
              <a:t>Turn over radius</a:t>
            </a:r>
          </a:p>
          <a:p>
            <a:r>
              <a:rPr lang="es-CL" dirty="0"/>
              <a:t>Cloud parameters</a:t>
            </a:r>
          </a:p>
          <a:p>
            <a:pPr lvl="1"/>
            <a:r>
              <a:rPr lang="es-CL" dirty="0"/>
              <a:t>cloud density function, radial profile probability (power law,  A, index) </a:t>
            </a:r>
          </a:p>
          <a:p>
            <a:pPr lvl="1"/>
            <a:r>
              <a:rPr lang="es-CL" dirty="0"/>
              <a:t>Cloud size</a:t>
            </a:r>
          </a:p>
          <a:p>
            <a:pPr lvl="1"/>
            <a:r>
              <a:rPr lang="es-CL" dirty="0"/>
              <a:t>Column density</a:t>
            </a:r>
          </a:p>
          <a:p>
            <a:pPr lvl="1"/>
            <a:r>
              <a:rPr lang="es-CL" dirty="0"/>
              <a:t>doppler parameter </a:t>
            </a:r>
          </a:p>
          <a:p>
            <a:pPr marL="457200" lvl="1" indent="0">
              <a:buNone/>
            </a:pPr>
            <a:endParaRPr lang="es-CL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endParaRPr lang="es-CL" dirty="0">
              <a:solidFill>
                <a:srgbClr val="FF0000"/>
              </a:solidFill>
            </a:endParaRPr>
          </a:p>
          <a:p>
            <a:pPr lvl="1"/>
            <a:endParaRPr lang="es-CL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endParaRPr lang="es-C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912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E9EDF3-BA18-4E4D-BF99-466F375B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Model inputs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70A8B3-8FF3-D941-8BBE-125FBA24F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Impact parameter</a:t>
            </a:r>
          </a:p>
          <a:p>
            <a:r>
              <a:rPr lang="es-CL" dirty="0"/>
              <a:t>Azimutal angle</a:t>
            </a:r>
          </a:p>
          <a:p>
            <a:r>
              <a:rPr lang="es-CL" dirty="0"/>
              <a:t>Absorption redshift (---&gt; physical scale)</a:t>
            </a:r>
          </a:p>
          <a:p>
            <a:r>
              <a:rPr lang="es-CL" dirty="0"/>
              <a:t>Spectral resolution </a:t>
            </a:r>
            <a:endParaRPr lang="es-CL" dirty="0">
              <a:solidFill>
                <a:srgbClr val="FF0000"/>
              </a:solidFill>
            </a:endParaRPr>
          </a:p>
          <a:p>
            <a:r>
              <a:rPr lang="es-CL" dirty="0">
                <a:solidFill>
                  <a:srgbClr val="FF0000"/>
                </a:solidFill>
              </a:rPr>
              <a:t>Beam size And shape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22304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DAC30469-8D22-854E-B7D3-2D3A6E109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743" y="1921832"/>
            <a:ext cx="3846514" cy="3014336"/>
          </a:xfrm>
          <a:prstGeom prst="rect">
            <a:avLst/>
          </a:prstGeom>
        </p:spPr>
      </p:pic>
      <p:pic>
        <p:nvPicPr>
          <p:cNvPr id="7" name="Imagen 6" descr="Captura de pantalla de un celular con texto&#10;&#10;Descripción generada automáticamente">
            <a:extLst>
              <a:ext uri="{FF2B5EF4-FFF2-40B4-BE49-F238E27FC236}">
                <a16:creationId xmlns:a16="http://schemas.microsoft.com/office/drawing/2014/main" id="{E6159BAC-9BD1-A049-B3A4-D6122D8E3D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248364" cy="324326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D9B9E36B-0EF6-2145-A682-A0018D0ABD9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809524" y="71272"/>
            <a:ext cx="4248363" cy="3243263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50A78A7-8C54-1640-8ECA-0A1A2557A9B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0" y="3614736"/>
            <a:ext cx="4248364" cy="3243264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62DD17F1-B412-9E4B-A489-A87CD5652AF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943634" y="3614736"/>
            <a:ext cx="4248364" cy="3243264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F1E89015-8EC1-F941-A25C-9D260B971CA2}"/>
              </a:ext>
            </a:extLst>
          </p:cNvPr>
          <p:cNvSpPr txBox="1"/>
          <p:nvPr/>
        </p:nvSpPr>
        <p:spPr>
          <a:xfrm>
            <a:off x="4986338" y="242888"/>
            <a:ext cx="25574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N=10^14, b= 5</a:t>
            </a:r>
          </a:p>
        </p:txBody>
      </p:sp>
    </p:spTree>
    <p:extLst>
      <p:ext uri="{BB962C8B-B14F-4D97-AF65-F5344CB8AC3E}">
        <p14:creationId xmlns:p14="http://schemas.microsoft.com/office/powerpoint/2010/main" val="1075765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contenido 8" descr="Imagen de la pantalla de un celular con letras&#10;&#10;Descripción generada automáticamente">
            <a:extLst>
              <a:ext uri="{FF2B5EF4-FFF2-40B4-BE49-F238E27FC236}">
                <a16:creationId xmlns:a16="http://schemas.microsoft.com/office/drawing/2014/main" id="{A7A47AA8-9AAF-1C42-B2E0-F4438681B9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5911" y="0"/>
            <a:ext cx="9018742" cy="6492875"/>
          </a:xfr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2D791879-5E1F-1D4A-9F84-2C80C7313211}"/>
              </a:ext>
            </a:extLst>
          </p:cNvPr>
          <p:cNvSpPr txBox="1"/>
          <p:nvPr/>
        </p:nvSpPr>
        <p:spPr>
          <a:xfrm>
            <a:off x="10157259" y="3062658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#6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C73E476-58AF-134C-BD12-4938283C8145}"/>
              </a:ext>
            </a:extLst>
          </p:cNvPr>
          <p:cNvSpPr txBox="1"/>
          <p:nvPr/>
        </p:nvSpPr>
        <p:spPr>
          <a:xfrm>
            <a:off x="10135921" y="1219925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#2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D97B0C6-A049-4F44-B7C9-7F5708535A28}"/>
              </a:ext>
            </a:extLst>
          </p:cNvPr>
          <p:cNvSpPr txBox="1"/>
          <p:nvPr/>
        </p:nvSpPr>
        <p:spPr>
          <a:xfrm>
            <a:off x="10135921" y="1698611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#3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80C81F0-4A8E-4044-8C15-672017BEA57A}"/>
              </a:ext>
            </a:extLst>
          </p:cNvPr>
          <p:cNvSpPr txBox="1"/>
          <p:nvPr/>
        </p:nvSpPr>
        <p:spPr>
          <a:xfrm>
            <a:off x="10135920" y="2203138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#4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3C6AA185-352D-3F44-8E86-9BA5AD5DA21F}"/>
              </a:ext>
            </a:extLst>
          </p:cNvPr>
          <p:cNvSpPr txBox="1"/>
          <p:nvPr/>
        </p:nvSpPr>
        <p:spPr>
          <a:xfrm>
            <a:off x="10157260" y="2594607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#5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76FF6B5A-5D46-6C47-91D2-E4B4183D07C4}"/>
              </a:ext>
            </a:extLst>
          </p:cNvPr>
          <p:cNvSpPr txBox="1"/>
          <p:nvPr/>
        </p:nvSpPr>
        <p:spPr>
          <a:xfrm>
            <a:off x="10135919" y="839091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#1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BF70A56-9D46-C843-B9DB-69F5F26D5016}"/>
              </a:ext>
            </a:extLst>
          </p:cNvPr>
          <p:cNvSpPr txBox="1"/>
          <p:nvPr/>
        </p:nvSpPr>
        <p:spPr>
          <a:xfrm>
            <a:off x="10135919" y="3561177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#7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3FE90CF-A0EF-E24A-8086-5012BCB91706}"/>
              </a:ext>
            </a:extLst>
          </p:cNvPr>
          <p:cNvSpPr txBox="1"/>
          <p:nvPr/>
        </p:nvSpPr>
        <p:spPr>
          <a:xfrm>
            <a:off x="10126006" y="4017376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#8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2F3D3AE7-8922-5648-9BCE-E779AB845935}"/>
              </a:ext>
            </a:extLst>
          </p:cNvPr>
          <p:cNvSpPr txBox="1"/>
          <p:nvPr/>
        </p:nvSpPr>
        <p:spPr>
          <a:xfrm>
            <a:off x="10124933" y="4503542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#9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B3D4C8E8-4C66-C547-B65B-58AE56AB07D3}"/>
              </a:ext>
            </a:extLst>
          </p:cNvPr>
          <p:cNvSpPr txBox="1"/>
          <p:nvPr/>
        </p:nvSpPr>
        <p:spPr>
          <a:xfrm>
            <a:off x="10124932" y="4935859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#10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5EF72AD6-AC6F-E540-9EEF-3F5E6647196A}"/>
              </a:ext>
            </a:extLst>
          </p:cNvPr>
          <p:cNvSpPr txBox="1"/>
          <p:nvPr/>
        </p:nvSpPr>
        <p:spPr>
          <a:xfrm>
            <a:off x="10160793" y="5403910"/>
            <a:ext cx="1178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000" dirty="0"/>
              <a:t>#11</a:t>
            </a:r>
          </a:p>
        </p:txBody>
      </p:sp>
    </p:spTree>
    <p:extLst>
      <p:ext uri="{BB962C8B-B14F-4D97-AF65-F5344CB8AC3E}">
        <p14:creationId xmlns:p14="http://schemas.microsoft.com/office/powerpoint/2010/main" val="1210263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87A6B5-B442-2441-979B-F603EF3CD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Next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A2564D4-88F5-7C4C-A7A0-8F64C32B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average spaxel</a:t>
            </a:r>
          </a:p>
          <a:p>
            <a:r>
              <a:rPr lang="es-CL" dirty="0"/>
              <a:t>Fix coordinates</a:t>
            </a:r>
          </a:p>
          <a:p>
            <a:r>
              <a:rPr lang="es-CL"/>
              <a:t>play </a:t>
            </a:r>
            <a:r>
              <a:rPr lang="es-CL" dirty="0"/>
              <a:t>with parameters</a:t>
            </a:r>
          </a:p>
        </p:txBody>
      </p:sp>
    </p:spTree>
    <p:extLst>
      <p:ext uri="{BB962C8B-B14F-4D97-AF65-F5344CB8AC3E}">
        <p14:creationId xmlns:p14="http://schemas.microsoft.com/office/powerpoint/2010/main" val="22098368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813</TotalTime>
  <Words>187</Words>
  <Application>Microsoft Macintosh PowerPoint</Application>
  <PresentationFormat>Panorámica</PresentationFormat>
  <Paragraphs>54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de Office</vt:lpstr>
      <vt:lpstr>Kinematical model for arc-tomography of the cgm</vt:lpstr>
      <vt:lpstr>Circumgalactic medium</vt:lpstr>
      <vt:lpstr>Arc-tomography</vt:lpstr>
      <vt:lpstr>The model</vt:lpstr>
      <vt:lpstr>Model parameters</vt:lpstr>
      <vt:lpstr>Model inputs</vt:lpstr>
      <vt:lpstr>Presentación de PowerPoint</vt:lpstr>
      <vt:lpstr>Presentación de PowerPoint</vt:lpstr>
      <vt:lpstr>Next</vt:lpstr>
      <vt:lpstr>For my ESO stay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Magdalena Jesus Hamel Bravo</dc:creator>
  <cp:lastModifiedBy>Magdalena Jesus Hamel Bravo</cp:lastModifiedBy>
  <cp:revision>6</cp:revision>
  <dcterms:created xsi:type="dcterms:W3CDTF">2020-04-24T12:13:13Z</dcterms:created>
  <dcterms:modified xsi:type="dcterms:W3CDTF">2020-04-25T01:47:00Z</dcterms:modified>
</cp:coreProperties>
</file>

<file path=docProps/thumbnail.jpeg>
</file>